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Frutiger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9900"/>
    <a:srgbClr val="FF6600"/>
    <a:srgbClr val="292929"/>
    <a:srgbClr val="460076"/>
    <a:srgbClr val="4D4D4D"/>
    <a:srgbClr val="7500C4"/>
    <a:srgbClr val="DA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nl-NL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193A7F2-4D1F-47B2-8F3C-D40FB1DB7D6F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552688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484314"/>
            <a:ext cx="10176933" cy="1470025"/>
          </a:xfrm>
          <a:solidFill>
            <a:schemeClr val="bg1">
              <a:alpha val="60001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l-NL" altLang="en-US" noProof="0"/>
              <a:t>Klik om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41663"/>
            <a:ext cx="10176933" cy="406400"/>
          </a:xfrm>
          <a:solidFill>
            <a:schemeClr val="bg1">
              <a:alpha val="60001"/>
            </a:schemeClr>
          </a:solidFill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l-NL" altLang="en-US" noProof="0"/>
              <a:t>Klikken om de ondertitelstijl van het model te bewerken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A9257D-442A-49C9-8DE5-ECA81CCB6A3E}" type="slidenum">
              <a:rPr lang="nl-NL" altLang="en-US"/>
              <a:pPr/>
              <a:t>‹nr.›</a:t>
            </a:fld>
            <a:endParaRPr lang="nl-NL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3912AF0-49B8-4E9F-8F9D-378525132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877272"/>
            <a:ext cx="4544935" cy="792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FB9E9C9-C1B4-491D-A351-FB127517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-5070" r="-51" b="-73266"/>
          <a:stretch/>
        </p:blipFill>
        <p:spPr>
          <a:xfrm>
            <a:off x="8467" y="6697132"/>
            <a:ext cx="12197455" cy="28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B56AE-3A02-4269-A022-7E2480C90536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7289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0651" y="274638"/>
            <a:ext cx="2571749" cy="53149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7512051" cy="5314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686C8F-262B-4247-A0F4-3F58B890FB59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411746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78626-7333-4E93-9607-D24052523B83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8658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2157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1EC241-4597-4D8C-BA7F-3AFF46DE3DD5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76184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600200"/>
            <a:ext cx="5041900" cy="413305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1" y="1600200"/>
            <a:ext cx="5041900" cy="413305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E2A009-AA5D-457A-8C45-F813F72F2C09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0861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3721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3721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AB762-C937-4615-AE23-EF3ABF71643D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96232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24FC8-AC1B-404A-9AE5-D74D17B5676E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48570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CFF0C-1C2E-4F2B-9651-95B81F4CBE6D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0351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6738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03BC5-EF1B-43B3-9150-56932DB1075B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31786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89481-125A-4F1A-BE1B-F559E0E1DE19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1820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1028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199"/>
            <a:ext cx="10287000" cy="412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de opmaakprofielen van de </a:t>
            </a:r>
            <a:r>
              <a:rPr lang="nl-NL" altLang="en-US" dirty="0" err="1"/>
              <a:t>modeltekst</a:t>
            </a:r>
            <a:r>
              <a:rPr lang="nl-NL" altLang="en-US" dirty="0"/>
              <a:t> te bewerken</a:t>
            </a:r>
          </a:p>
          <a:p>
            <a:pPr lvl="1"/>
            <a:r>
              <a:rPr lang="nl-NL" altLang="en-US" dirty="0"/>
              <a:t>Tweede niveau</a:t>
            </a:r>
          </a:p>
          <a:p>
            <a:pPr lvl="2"/>
            <a:r>
              <a:rPr lang="nl-NL" altLang="en-US" dirty="0"/>
              <a:t>Derde niveau</a:t>
            </a:r>
          </a:p>
          <a:p>
            <a:pPr lvl="3"/>
            <a:r>
              <a:rPr lang="nl-NL" altLang="en-US" dirty="0"/>
              <a:t>Vierde niveau</a:t>
            </a:r>
          </a:p>
          <a:p>
            <a:pPr lvl="4"/>
            <a:r>
              <a:rPr lang="nl-NL" altLang="en-US" dirty="0"/>
              <a:t>Vijfde niveau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B79A3EC-64D7-4F65-A233-FD2989B59B51}" type="slidenum">
              <a:rPr lang="nl-NL" altLang="en-US"/>
              <a:pPr/>
              <a:t>‹nr.›</a:t>
            </a:fld>
            <a:endParaRPr lang="nl-NL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37" y="6093296"/>
            <a:ext cx="3098819" cy="54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5755B5D-3AD3-4AE2-B4F3-EAC1384A5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-15891" r="-51" b="-73267"/>
          <a:stretch/>
        </p:blipFill>
        <p:spPr>
          <a:xfrm>
            <a:off x="9122" y="6680118"/>
            <a:ext cx="12196800" cy="29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utiger" pitchFamily="34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DA241E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rgbClr val="2929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446" y="620688"/>
            <a:ext cx="10176933" cy="1470025"/>
          </a:xfrm>
        </p:spPr>
        <p:txBody>
          <a:bodyPr/>
          <a:lstStyle/>
          <a:p>
            <a:r>
              <a:rPr lang="en-US" altLang="en-US" sz="4800" dirty="0"/>
              <a:t>Workshop Smakelijke eters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5C206-72C8-4B58-8DCF-659B4D119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0" y="1844824"/>
            <a:ext cx="5611013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8915401" cy="1143000"/>
          </a:xfrm>
        </p:spPr>
        <p:txBody>
          <a:bodyPr/>
          <a:lstStyle/>
          <a:p>
            <a:r>
              <a:rPr lang="en-US" altLang="en-US" dirty="0"/>
              <a:t>Programma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Welkom en </a:t>
            </a:r>
            <a:r>
              <a:rPr lang="nl-NL" altLang="en-US" dirty="0"/>
              <a:t>introductie</a:t>
            </a:r>
          </a:p>
          <a:p>
            <a:r>
              <a:rPr lang="en-US" altLang="en-US" dirty="0"/>
              <a:t>Proef 1: Wat proef je?</a:t>
            </a:r>
          </a:p>
          <a:p>
            <a:r>
              <a:rPr lang="en-US" altLang="en-US" dirty="0"/>
              <a:t>Proef 2: Hoe smaakt die kleur?</a:t>
            </a:r>
          </a:p>
          <a:p>
            <a:r>
              <a:rPr lang="en-US" altLang="en-US" dirty="0"/>
              <a:t>Proef 3: Voorkeuren</a:t>
            </a:r>
          </a:p>
          <a:p>
            <a:r>
              <a:rPr lang="en-US" altLang="en-US" dirty="0"/>
              <a:t>Proef 4: Wat de boer niet kent…</a:t>
            </a:r>
          </a:p>
          <a:p>
            <a:r>
              <a:rPr lang="en-US" altLang="en-US" dirty="0"/>
              <a:t>Proef 5: Tafeltje dek je</a:t>
            </a:r>
          </a:p>
          <a:p>
            <a:r>
              <a:rPr lang="en-US" altLang="en-US" dirty="0"/>
              <a:t>Afsluiting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4E1BF-0C92-4DA9-AAA4-A093EF46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1 – Wat proef je?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A3682DE2-8731-4057-BDC0-7AC4D80A8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124744"/>
            <a:ext cx="8064896" cy="5107378"/>
          </a:xfrm>
        </p:spPr>
      </p:pic>
    </p:spTree>
    <p:extLst>
      <p:ext uri="{BB962C8B-B14F-4D97-AF65-F5344CB8AC3E}">
        <p14:creationId xmlns:p14="http://schemas.microsoft.com/office/powerpoint/2010/main" val="81238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65015-C521-4100-AD8B-3C9F3A47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2 – Hoe smaakt die kleur?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31747D-A2BB-4892-9DBF-BD1F100F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Vragen voor bij de bespreking na de proef:</a:t>
            </a:r>
          </a:p>
          <a:p>
            <a:r>
              <a:rPr lang="nl-NL" dirty="0"/>
              <a:t>Wat gebruik je bij het proeven?</a:t>
            </a:r>
          </a:p>
          <a:p>
            <a:r>
              <a:rPr lang="nl-NL" dirty="0"/>
              <a:t>Welk zintuig heeft je gefopt?</a:t>
            </a:r>
          </a:p>
          <a:p>
            <a:r>
              <a:rPr lang="nl-NL" dirty="0"/>
              <a:t>Wat gebeurt er als eten een andere kleur heeft dan je verwacht?</a:t>
            </a:r>
          </a:p>
          <a:p>
            <a:r>
              <a:rPr lang="nl-NL" dirty="0"/>
              <a:t>Wanneer is eten lekker?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Wat kun je hiermee in de praktijk als ouder?</a:t>
            </a:r>
          </a:p>
        </p:txBody>
      </p:sp>
    </p:spTree>
    <p:extLst>
      <p:ext uri="{BB962C8B-B14F-4D97-AF65-F5344CB8AC3E}">
        <p14:creationId xmlns:p14="http://schemas.microsoft.com/office/powerpoint/2010/main" val="11365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9FC58-DA3E-4989-A681-3E8F3B87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3 - Voorkeuren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4FA8C-CABA-4E66-846D-A32D2222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Bespreekpunt ná de proef:</a:t>
            </a:r>
          </a:p>
          <a:p>
            <a:r>
              <a:rPr lang="nl-NL" dirty="0"/>
              <a:t>Appelmoes?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Tips: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Zelf laten doen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Vreemde ogen dwingen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Slim combineren</a:t>
            </a:r>
          </a:p>
        </p:txBody>
      </p:sp>
    </p:spTree>
    <p:extLst>
      <p:ext uri="{BB962C8B-B14F-4D97-AF65-F5344CB8AC3E}">
        <p14:creationId xmlns:p14="http://schemas.microsoft.com/office/powerpoint/2010/main" val="33668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395EB-64A8-4E2C-ABD4-669A5349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4 – Wat de boer niet kent…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19685-F3E3-4CB7-9062-49D8035EF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Bespreekpunten tijdens de proef:</a:t>
            </a:r>
          </a:p>
          <a:p>
            <a:r>
              <a:rPr lang="nl-NL" dirty="0"/>
              <a:t>Zin in één van de gerechten?</a:t>
            </a:r>
          </a:p>
          <a:p>
            <a:r>
              <a:rPr lang="nl-NL" dirty="0"/>
              <a:t>Wat zou je doen als je dit op je bord kreeg?</a:t>
            </a:r>
          </a:p>
          <a:p>
            <a:r>
              <a:rPr lang="nl-NL" dirty="0"/>
              <a:t>En wat als iedereen het krijgt?</a:t>
            </a:r>
          </a:p>
          <a:p>
            <a:r>
              <a:rPr lang="nl-NL" dirty="0"/>
              <a:t>En als niemand het aanraakt?</a:t>
            </a:r>
          </a:p>
          <a:p>
            <a:r>
              <a:rPr lang="nl-NL" dirty="0"/>
              <a:t>Zou je het proeven? En klein beetje of gelijk een grote hap?</a:t>
            </a:r>
          </a:p>
          <a:p>
            <a:r>
              <a:rPr lang="nl-NL" dirty="0"/>
              <a:t>En als je het elke week krijgt?</a:t>
            </a:r>
          </a:p>
          <a:p>
            <a:r>
              <a:rPr lang="nl-NL" dirty="0"/>
              <a:t>Laat een ouder die oesters lust een andere ouder die het niet lust overtuigen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Tips:</a:t>
            </a:r>
            <a:r>
              <a:rPr lang="nl-NL" dirty="0">
                <a:solidFill>
                  <a:schemeClr val="tx1"/>
                </a:solidFill>
              </a:rPr>
              <a:t> Goede voorbeeld, onderhandelen en ‘Lust ik al lijstje’!</a:t>
            </a:r>
          </a:p>
        </p:txBody>
      </p:sp>
    </p:spTree>
    <p:extLst>
      <p:ext uri="{BB962C8B-B14F-4D97-AF65-F5344CB8AC3E}">
        <p14:creationId xmlns:p14="http://schemas.microsoft.com/office/powerpoint/2010/main" val="27006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8B2B-B117-43C1-8963-97C91740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5 – Tafeltje dek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B5052-0F84-49BA-A77B-47A26988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Vragen om te stellen tijdens de proef:</a:t>
            </a:r>
          </a:p>
          <a:p>
            <a:r>
              <a:rPr lang="nl-NL" dirty="0"/>
              <a:t>Is er een situatie die je bekend voorkomt?</a:t>
            </a:r>
          </a:p>
          <a:p>
            <a:r>
              <a:rPr lang="nl-NL" dirty="0"/>
              <a:t>Hoe ziet het eruit als jullie eten?</a:t>
            </a:r>
          </a:p>
          <a:p>
            <a:r>
              <a:rPr lang="nl-NL" dirty="0"/>
              <a:t>Eten jullie op vaste tijden?</a:t>
            </a:r>
          </a:p>
          <a:p>
            <a:r>
              <a:rPr lang="nl-NL" dirty="0"/>
              <a:t>Staat de televisie aan?</a:t>
            </a:r>
          </a:p>
          <a:p>
            <a:r>
              <a:rPr lang="nl-NL" dirty="0"/>
              <a:t>Wat doe je als je kind tegenstribbelt aan tafel?</a:t>
            </a:r>
          </a:p>
        </p:txBody>
      </p:sp>
    </p:spTree>
    <p:extLst>
      <p:ext uri="{BB962C8B-B14F-4D97-AF65-F5344CB8AC3E}">
        <p14:creationId xmlns:p14="http://schemas.microsoft.com/office/powerpoint/2010/main" val="4682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5C58E-7F83-41EB-8546-ECCBCA1A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5 – Tips om het gezellig te houden </a:t>
            </a:r>
            <a:br>
              <a:rPr lang="nl-NL" dirty="0"/>
            </a:br>
            <a:r>
              <a:rPr lang="nl-NL" dirty="0"/>
              <a:t>              onder het 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B76B57-7622-47C4-B28F-447AA0C6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800"/>
            <a:ext cx="10287000" cy="5458618"/>
          </a:xfrm>
        </p:spPr>
        <p:txBody>
          <a:bodyPr/>
          <a:lstStyle/>
          <a:p>
            <a:r>
              <a:rPr lang="nl-NL" sz="1600" dirty="0"/>
              <a:t>Regelmaat/structuur</a:t>
            </a:r>
          </a:p>
          <a:p>
            <a:r>
              <a:rPr lang="nl-NL" sz="1600" dirty="0"/>
              <a:t>Kind niet te moe</a:t>
            </a:r>
          </a:p>
          <a:p>
            <a:r>
              <a:rPr lang="nl-NL" sz="1600" dirty="0"/>
              <a:t>Rustige omgeving zonder afleiding</a:t>
            </a:r>
          </a:p>
          <a:p>
            <a:r>
              <a:rPr lang="nl-NL" sz="1600" dirty="0"/>
              <a:t>Eet met hele gezin tegelijk als het kan</a:t>
            </a:r>
          </a:p>
          <a:p>
            <a:r>
              <a:rPr lang="nl-NL" sz="1600" dirty="0"/>
              <a:t>Niet te lang: na 20-30 minuten afruimen</a:t>
            </a:r>
          </a:p>
          <a:p>
            <a:r>
              <a:rPr lang="nl-NL" sz="1600" dirty="0"/>
              <a:t>Houd het gezellig</a:t>
            </a:r>
          </a:p>
          <a:p>
            <a:r>
              <a:rPr lang="nl-NL" sz="1600" dirty="0"/>
              <a:t>Geef goede voorbeeld</a:t>
            </a:r>
          </a:p>
          <a:p>
            <a:r>
              <a:rPr lang="nl-NL" sz="1600" dirty="0"/>
              <a:t>Geen negatieve aandacht (Hè, eet je worteltjes eens op)</a:t>
            </a:r>
          </a:p>
          <a:p>
            <a:r>
              <a:rPr lang="nl-NL" sz="1600" dirty="0"/>
              <a:t>Geef niet toe tijdens ‘nee’-fase</a:t>
            </a:r>
          </a:p>
          <a:p>
            <a:r>
              <a:rPr lang="nl-NL" sz="1600" dirty="0"/>
              <a:t>Negeer negatief gedrag</a:t>
            </a:r>
          </a:p>
          <a:p>
            <a:r>
              <a:rPr lang="nl-NL" sz="1600" dirty="0"/>
              <a:t>Wees niet te snel bezorgd als je kind een keer wat minder eet</a:t>
            </a:r>
          </a:p>
          <a:p>
            <a:r>
              <a:rPr lang="nl-NL" sz="1600" dirty="0"/>
              <a:t>Gebruik eten NIET om te straffen of belonen</a:t>
            </a:r>
          </a:p>
          <a:p>
            <a:r>
              <a:rPr lang="nl-NL" sz="1600" dirty="0"/>
              <a:t>Na het eten nog even samen rustig spelen</a:t>
            </a:r>
          </a:p>
        </p:txBody>
      </p:sp>
    </p:spTree>
    <p:extLst>
      <p:ext uri="{BB962C8B-B14F-4D97-AF65-F5344CB8AC3E}">
        <p14:creationId xmlns:p14="http://schemas.microsoft.com/office/powerpoint/2010/main" val="23400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9456" y="476672"/>
            <a:ext cx="10176933" cy="1470025"/>
          </a:xfrm>
        </p:spPr>
        <p:txBody>
          <a:bodyPr/>
          <a:lstStyle/>
          <a:p>
            <a:r>
              <a:rPr lang="en-US" altLang="en-US" sz="4800" dirty="0">
                <a:solidFill>
                  <a:srgbClr val="FF0000"/>
                </a:solidFill>
              </a:rPr>
              <a:t>Eet smakelijk</a:t>
            </a:r>
            <a:br>
              <a:rPr lang="en-US" altLang="en-US" sz="4800" dirty="0">
                <a:solidFill>
                  <a:srgbClr val="FF0000"/>
                </a:solidFill>
              </a:rPr>
            </a:br>
            <a:r>
              <a:rPr lang="en-US" altLang="en-US" sz="4800" dirty="0">
                <a:solidFill>
                  <a:srgbClr val="FF0000"/>
                </a:solidFill>
              </a:rPr>
              <a:t>samen mét je kind!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5C206-72C8-4B58-8DCF-659B4D119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01" y="2204864"/>
            <a:ext cx="571891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052"/>
      </p:ext>
    </p:extLst>
  </p:cSld>
  <p:clrMapOvr>
    <a:masterClrMapping/>
  </p:clrMapOvr>
</p:sld>
</file>

<file path=ppt/theme/theme1.xml><?xml version="1.0" encoding="utf-8"?>
<a:theme xmlns:a="http://schemas.openxmlformats.org/drawingml/2006/main" name="VC - ppt sjabloon 2012">
  <a:themeElements>
    <a:clrScheme name="Voedingscentru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241E"/>
      </a:accent1>
      <a:accent2>
        <a:srgbClr val="00990A"/>
      </a:accent2>
      <a:accent3>
        <a:srgbClr val="FF6600"/>
      </a:accent3>
      <a:accent4>
        <a:srgbClr val="0099FF"/>
      </a:accent4>
      <a:accent5>
        <a:srgbClr val="DA241E"/>
      </a:accent5>
      <a:accent6>
        <a:srgbClr val="00990A"/>
      </a:accent6>
      <a:hlink>
        <a:srgbClr val="009999"/>
      </a:hlink>
      <a:folHlink>
        <a:srgbClr val="99CC00"/>
      </a:folHlink>
    </a:clrScheme>
    <a:fontScheme name="Voedingscentru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C - ppt sjabloon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- ppt sjabloon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- ppt sjabloon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tionary_PPT basis_ 2017.pptx" id="{3E7C0A76-361A-4E76-9D17-ED9FCC2089F0}" vid="{61D8BD0B-CA42-4105-918D-EE99645CF1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e" ma:contentTypeID="0x0101007E2ECDF5FF206C4AAF9525F1BD2B8AD2000E8C5ED7CB249541837848FE524DBE68" ma:contentTypeVersion="6" ma:contentTypeDescription="" ma:contentTypeScope="" ma:versionID="84737464f6c887fb243b717b3ca7d12c">
  <xsd:schema xmlns:xsd="http://www.w3.org/2001/XMLSchema" xmlns:xs="http://www.w3.org/2001/XMLSchema" xmlns:p="http://schemas.microsoft.com/office/2006/metadata/properties" xmlns:ns2="56507e8f-35fa-4488-a198-a86b89e1c54e" targetNamespace="http://schemas.microsoft.com/office/2006/metadata/properties" ma:root="true" ma:fieldsID="6a810789dfe64e29a67e3c2d35c9633f" ns2:_="">
    <xsd:import namespace="56507e8f-35fa-4488-a198-a86b89e1c54e"/>
    <xsd:element name="properties">
      <xsd:complexType>
        <xsd:sequence>
          <xsd:element name="documentManagement">
            <xsd:complexType>
              <xsd:all>
                <xsd:element ref="ns2: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07e8f-35fa-4488-a198-a86b89e1c54e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Label" ma:format="Dropdown" ma:internalName="Metadata" ma:readOnly="false">
      <xsd:simpleType>
        <xsd:restriction base="dms:Choice">
          <xsd:enumeration value="Communicatie"/>
          <xsd:enumeration value="Financiën"/>
          <xsd:enumeration value="Kennis"/>
          <xsd:enumeration value="Projectmanage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 xmlns="56507e8f-35fa-4488-a198-a86b89e1c54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D2977-C7BF-444F-819B-87ACD8724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07e8f-35fa-4488-a198-a86b89e1c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0EA0D-42E4-4790-89C1-457DF649F25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56507e8f-35fa-4488-a198-a86b89e1c54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FAA8A7-8FE2-4462-B239-26D0CB94F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Voedingscentrum NL</Template>
  <TotalTime>136</TotalTime>
  <Words>371</Words>
  <Application>Microsoft Office PowerPoint</Application>
  <PresentationFormat>Breedbeeld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Frutiger</vt:lpstr>
      <vt:lpstr>Trebuchet MS</vt:lpstr>
      <vt:lpstr>Wingdings</vt:lpstr>
      <vt:lpstr>VC - ppt sjabloon 2012</vt:lpstr>
      <vt:lpstr>Workshop Smakelijke eters</vt:lpstr>
      <vt:lpstr>Programma</vt:lpstr>
      <vt:lpstr>Proef 1 – Wat proef je?</vt:lpstr>
      <vt:lpstr>Proef 2 – Hoe smaakt die kleur?</vt:lpstr>
      <vt:lpstr>Proef 3 - Voorkeuren</vt:lpstr>
      <vt:lpstr>Proef 4 – Wat de boer niet kent…</vt:lpstr>
      <vt:lpstr>Proef 5 – Tafeltje dek je</vt:lpstr>
      <vt:lpstr>Proef 5 – Tips om het gezellig te houden                onder het eten</vt:lpstr>
      <vt:lpstr>Eet smakelijk samen mét je kind!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Smakelijke eters</dc:title>
  <dc:creator>Joke Knoppert</dc:creator>
  <cp:lastModifiedBy>Jip Houtbeckers</cp:lastModifiedBy>
  <cp:revision>9</cp:revision>
  <dcterms:created xsi:type="dcterms:W3CDTF">2019-01-22T10:28:25Z</dcterms:created>
  <dcterms:modified xsi:type="dcterms:W3CDTF">2019-01-22T13:02:45Z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0x0101007E2ECDF5FF206C4AAF9525F1BD2B8AD2000E8C5ED7CB249541837848FE524DBE68</vt:lpwstr>
  </property>
</Properties>
</file>